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96" r:id="rId6"/>
    <p:sldId id="298" r:id="rId7"/>
    <p:sldId id="299" r:id="rId8"/>
    <p:sldId id="260" r:id="rId9"/>
    <p:sldId id="300" r:id="rId10"/>
    <p:sldId id="301" r:id="rId11"/>
    <p:sldId id="302" r:id="rId12"/>
    <p:sldId id="261" r:id="rId13"/>
    <p:sldId id="303" r:id="rId14"/>
    <p:sldId id="275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Playfair Display" panose="00000500000000000000" pitchFamily="2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C7178-65BB-41F7-AB36-879EBB2958A7}">
  <a:tblStyle styleId="{763C7178-65BB-41F7-AB36-879EBB2958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976EB0-4F28-40EA-85DD-7808ED450C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78db87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78db87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D5A34609-4A33-8A95-39E5-98C3BC30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e7c571f2_0_0:notes">
            <a:extLst>
              <a:ext uri="{FF2B5EF4-FFF2-40B4-BE49-F238E27FC236}">
                <a16:creationId xmlns:a16="http://schemas.microsoft.com/office/drawing/2014/main" id="{751CE5E2-7171-9CB6-D0CD-E73B5670B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e7c571f2_0_0:notes">
            <a:extLst>
              <a:ext uri="{FF2B5EF4-FFF2-40B4-BE49-F238E27FC236}">
                <a16:creationId xmlns:a16="http://schemas.microsoft.com/office/drawing/2014/main" id="{CEB375CF-A243-F31B-9417-FDCB3127A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63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5A683697-54E0-FCA7-0AAE-0D29BB1B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e7c571f2_0_0:notes">
            <a:extLst>
              <a:ext uri="{FF2B5EF4-FFF2-40B4-BE49-F238E27FC236}">
                <a16:creationId xmlns:a16="http://schemas.microsoft.com/office/drawing/2014/main" id="{893C9F33-6D12-9234-06EC-455294CE7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e7c571f2_0_0:notes">
            <a:extLst>
              <a:ext uri="{FF2B5EF4-FFF2-40B4-BE49-F238E27FC236}">
                <a16:creationId xmlns:a16="http://schemas.microsoft.com/office/drawing/2014/main" id="{AE6D25C5-3767-F589-530F-2F68C05B1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07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0D6DBEB8-65E2-B1F9-3EB9-7B468627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258269c9b_0_103:notes">
            <a:extLst>
              <a:ext uri="{FF2B5EF4-FFF2-40B4-BE49-F238E27FC236}">
                <a16:creationId xmlns:a16="http://schemas.microsoft.com/office/drawing/2014/main" id="{DBFD6ACA-324A-4024-266B-5074060D7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258269c9b_0_103:notes">
            <a:extLst>
              <a:ext uri="{FF2B5EF4-FFF2-40B4-BE49-F238E27FC236}">
                <a16:creationId xmlns:a16="http://schemas.microsoft.com/office/drawing/2014/main" id="{D144E432-6197-0D2B-CAC1-798E83E87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600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63F991CF-38E7-7C5A-1482-B02F04AB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3ae21fea_0_4:notes">
            <a:extLst>
              <a:ext uri="{FF2B5EF4-FFF2-40B4-BE49-F238E27FC236}">
                <a16:creationId xmlns:a16="http://schemas.microsoft.com/office/drawing/2014/main" id="{F3601A3F-B207-6604-D6CE-32EF3963B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a3ae21fea_0_4:notes">
            <a:extLst>
              <a:ext uri="{FF2B5EF4-FFF2-40B4-BE49-F238E27FC236}">
                <a16:creationId xmlns:a16="http://schemas.microsoft.com/office/drawing/2014/main" id="{492562E9-36BD-CD5D-D5D3-12E89FA286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02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483795A5-5314-1455-F155-D93C173B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3ae21fea_0_4:notes">
            <a:extLst>
              <a:ext uri="{FF2B5EF4-FFF2-40B4-BE49-F238E27FC236}">
                <a16:creationId xmlns:a16="http://schemas.microsoft.com/office/drawing/2014/main" id="{EDF103FE-E511-6D73-6DBD-24157F933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a3ae21fea_0_4:notes">
            <a:extLst>
              <a:ext uri="{FF2B5EF4-FFF2-40B4-BE49-F238E27FC236}">
                <a16:creationId xmlns:a16="http://schemas.microsoft.com/office/drawing/2014/main" id="{95C75998-B4DE-D921-1E01-344FD0C2B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3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C44E3452-2E4E-EDEE-E09F-8294B8824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3ae21fea_0_4:notes">
            <a:extLst>
              <a:ext uri="{FF2B5EF4-FFF2-40B4-BE49-F238E27FC236}">
                <a16:creationId xmlns:a16="http://schemas.microsoft.com/office/drawing/2014/main" id="{1D7DE5A8-B0B3-D9A6-84D0-12BB87E43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a3ae21fea_0_4:notes">
            <a:extLst>
              <a:ext uri="{FF2B5EF4-FFF2-40B4-BE49-F238E27FC236}">
                <a16:creationId xmlns:a16="http://schemas.microsoft.com/office/drawing/2014/main" id="{800EDD74-6DC3-2A67-B124-B6CAB21F2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82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4305F714-C386-A99A-7B1B-146F4171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e7c571f2_0_0:notes">
            <a:extLst>
              <a:ext uri="{FF2B5EF4-FFF2-40B4-BE49-F238E27FC236}">
                <a16:creationId xmlns:a16="http://schemas.microsoft.com/office/drawing/2014/main" id="{8D3DC28F-841B-51FC-D860-D6A9E2D74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e7c571f2_0_0:notes">
            <a:extLst>
              <a:ext uri="{FF2B5EF4-FFF2-40B4-BE49-F238E27FC236}">
                <a16:creationId xmlns:a16="http://schemas.microsoft.com/office/drawing/2014/main" id="{D76E8991-EF9E-66AF-1A99-807D34EBF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70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29725" y="632300"/>
            <a:ext cx="5754600" cy="28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03075" y="3654350"/>
            <a:ext cx="5007900" cy="409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2651" t="4956" r="61658" b="41515"/>
          <a:stretch/>
        </p:blipFill>
        <p:spPr>
          <a:xfrm rot="10800000">
            <a:off x="7930950" y="-11050"/>
            <a:ext cx="1246350" cy="18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r="35458" b="39353"/>
          <a:stretch/>
        </p:blipFill>
        <p:spPr>
          <a:xfrm>
            <a:off x="6739175" y="2558525"/>
            <a:ext cx="2438125" cy="26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44296" t="21200" r="21092" b="51398"/>
          <a:stretch/>
        </p:blipFill>
        <p:spPr>
          <a:xfrm>
            <a:off x="0" y="0"/>
            <a:ext cx="1946774" cy="14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t="4268" r="61659" b="31542"/>
          <a:stretch/>
        </p:blipFill>
        <p:spPr>
          <a:xfrm rot="10800000" flipH="1">
            <a:off x="0" y="2995300"/>
            <a:ext cx="1283100" cy="2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4808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4808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4808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29142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0000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3419275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6118550" y="20565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3"/>
          </p:nvPr>
        </p:nvSpPr>
        <p:spPr>
          <a:xfrm>
            <a:off x="72000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4"/>
          </p:nvPr>
        </p:nvSpPr>
        <p:spPr>
          <a:xfrm>
            <a:off x="3419275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6118550" y="34900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r="61659" b="31544"/>
          <a:stretch/>
        </p:blipFill>
        <p:spPr>
          <a:xfrm rot="10800000" flipH="1">
            <a:off x="0" y="3401900"/>
            <a:ext cx="975400" cy="17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22762"/>
          <a:stretch/>
        </p:blipFill>
        <p:spPr>
          <a:xfrm>
            <a:off x="7768750" y="3583925"/>
            <a:ext cx="2475776" cy="15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2401225" y="1628350"/>
            <a:ext cx="4284000" cy="11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9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including icons by </a:t>
            </a:r>
            <a:r>
              <a:rPr lang="en" sz="9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lang="en" sz="9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dk1"/>
              </a:solidFill>
              <a:highlight>
                <a:srgbClr val="DFDEF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t="4268" r="61659" b="31542"/>
          <a:stretch/>
        </p:blipFill>
        <p:spPr>
          <a:xfrm rot="10800000" flipH="1">
            <a:off x="0" y="2995300"/>
            <a:ext cx="1283100" cy="21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l="2651" t="4956" r="61658" b="41515"/>
          <a:stretch/>
        </p:blipFill>
        <p:spPr>
          <a:xfrm rot="10800000">
            <a:off x="7930950" y="-11050"/>
            <a:ext cx="1246350" cy="18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l="44296" t="21200" r="21092" b="51398"/>
          <a:stretch/>
        </p:blipFill>
        <p:spPr>
          <a:xfrm>
            <a:off x="0" y="0"/>
            <a:ext cx="1946774" cy="14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7">
            <a:alphaModFix/>
          </a:blip>
          <a:srcRect r="35458" b="39353"/>
          <a:stretch/>
        </p:blipFill>
        <p:spPr>
          <a:xfrm>
            <a:off x="6739175" y="2558525"/>
            <a:ext cx="2438125" cy="26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71925" y="3527100"/>
            <a:ext cx="2362045" cy="19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r="61659" b="31544"/>
          <a:stretch/>
        </p:blipFill>
        <p:spPr>
          <a:xfrm rot="10800000">
            <a:off x="8168601" y="3382975"/>
            <a:ext cx="975400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r="61659" b="31544"/>
          <a:stretch/>
        </p:blipFill>
        <p:spPr>
          <a:xfrm>
            <a:off x="1" y="0"/>
            <a:ext cx="975400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078625" y="1697550"/>
            <a:ext cx="4304100" cy="16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078625" y="855750"/>
            <a:ext cx="11175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0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2651" t="4958" r="61658" b="31549"/>
          <a:stretch/>
        </p:blipFill>
        <p:spPr>
          <a:xfrm rot="10800000">
            <a:off x="8272499" y="-572427"/>
            <a:ext cx="912150" cy="1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r="35458" b="39353"/>
          <a:stretch/>
        </p:blipFill>
        <p:spPr>
          <a:xfrm>
            <a:off x="6298050" y="2017550"/>
            <a:ext cx="2886599" cy="31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l="2651" t="4958" r="61658" b="31549"/>
          <a:stretch/>
        </p:blipFill>
        <p:spPr>
          <a:xfrm rot="10800000" flipH="1">
            <a:off x="-152275" y="-187903"/>
            <a:ext cx="872275" cy="15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866287" y="2421757"/>
            <a:ext cx="2619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58412" y="2421757"/>
            <a:ext cx="2619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658412" y="1771900"/>
            <a:ext cx="2619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66288" y="1771900"/>
            <a:ext cx="2619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l="2651" t="4958" r="61658" b="31549"/>
          <a:stretch/>
        </p:blipFill>
        <p:spPr>
          <a:xfrm rot="10800000">
            <a:off x="7981499" y="-64159"/>
            <a:ext cx="1195795" cy="212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359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2028475"/>
            <a:ext cx="3735900" cy="22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267000" y="535000"/>
            <a:ext cx="3173700" cy="407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r="61659" b="31544"/>
          <a:stretch/>
        </p:blipFill>
        <p:spPr>
          <a:xfrm rot="10800000" flipH="1">
            <a:off x="0" y="3492025"/>
            <a:ext cx="924925" cy="16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r="61659" b="31544"/>
          <a:stretch/>
        </p:blipFill>
        <p:spPr>
          <a:xfrm>
            <a:off x="1" y="0"/>
            <a:ext cx="975400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r="61659" b="31544"/>
          <a:stretch/>
        </p:blipFill>
        <p:spPr>
          <a:xfrm rot="10800000">
            <a:off x="8168601" y="3401900"/>
            <a:ext cx="975400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7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729725" y="632300"/>
            <a:ext cx="5754600" cy="28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Milk In Minutes</a:t>
            </a:r>
            <a:br>
              <a:rPr lang="en" dirty="0"/>
            </a:br>
            <a:r>
              <a:rPr lang="en-IN" sz="2800" i="0" dirty="0">
                <a:solidFill>
                  <a:srgbClr val="0D0D0D"/>
                </a:solidFill>
                <a:effectLst/>
                <a:latin typeface="Playfair Display" panose="020F0502020204030204" pitchFamily="2" charset="0"/>
              </a:rPr>
              <a:t>Streamlining</a:t>
            </a:r>
            <a:r>
              <a:rPr lang="en-IN" sz="1000" b="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" sz="2800" dirty="0"/>
              <a:t> Dairy Product Orders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"/>
          </p:nvPr>
        </p:nvSpPr>
        <p:spPr>
          <a:xfrm>
            <a:off x="2103075" y="3654350"/>
            <a:ext cx="5007900" cy="970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Mohammad Rayhan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Date-: 22-02-2024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20E50CA2-406E-8D89-6301-5318D3897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>
            <a:extLst>
              <a:ext uri="{FF2B5EF4-FFF2-40B4-BE49-F238E27FC236}">
                <a16:creationId xmlns:a16="http://schemas.microsoft.com/office/drawing/2014/main" id="{00C1DE00-7470-A08D-2CEC-31EF2C521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43" y="226644"/>
            <a:ext cx="8051861" cy="616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Prompts(ChatGPT):Login View</a:t>
            </a:r>
            <a:endParaRPr dirty="0"/>
          </a:p>
        </p:txBody>
      </p:sp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99261230-45BE-A44A-0528-890ECDA77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142" y="843356"/>
            <a:ext cx="8051861" cy="384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components for the login view.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Prompt the user to enter a security code to log in as an administrator.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Implement validation for the security code.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Navigate the user to the dairy-products-requests view upon successful validation.</a:t>
            </a: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20D4CEE1-43ED-1754-9B75-553292BDF7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93" y="3767472"/>
            <a:ext cx="1903048" cy="153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49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070BC20E-8B5A-1843-4514-F9848D43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>
            <a:extLst>
              <a:ext uri="{FF2B5EF4-FFF2-40B4-BE49-F238E27FC236}">
                <a16:creationId xmlns:a16="http://schemas.microsoft.com/office/drawing/2014/main" id="{3754AFB9-1742-073A-3ADC-F0BC5EC478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43" y="226644"/>
            <a:ext cx="8051861" cy="95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layfair Display" panose="020F0502020204030204" pitchFamily="2" charset="0"/>
              </a:rPr>
              <a:t>Prompts(ChatGPT):</a:t>
            </a:r>
            <a:r>
              <a:rPr lang="en-IN" i="0" dirty="0">
                <a:solidFill>
                  <a:srgbClr val="0D0D0D"/>
                </a:solidFill>
                <a:effectLst/>
                <a:latin typeface="Playfair Display" panose="020F0502020204030204" pitchFamily="2" charset="0"/>
              </a:rPr>
              <a:t> Dairy-Products-Requests View</a:t>
            </a:r>
            <a:endParaRPr dirty="0">
              <a:latin typeface="Playfair Display" panose="020F0502020204030204" pitchFamily="2" charset="0"/>
            </a:endParaRPr>
          </a:p>
        </p:txBody>
      </p:sp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3EE037F4-949F-7DE1-A461-B474896D9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142" y="1180214"/>
            <a:ext cx="8051861" cy="384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components for the dairy-products-requests view.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Display dairy product order requests in a tabular format.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Implement restricted access for the site administrator.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Ensure only authenticated users can access this view.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DDC3C637-BD01-70F1-3C1D-BFB3FF6515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93" y="3767472"/>
            <a:ext cx="1903048" cy="153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58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Technolgies Used: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2"/>
          </p:nvPr>
        </p:nvSpPr>
        <p:spPr>
          <a:xfrm>
            <a:off x="944962" y="1145850"/>
            <a:ext cx="6753010" cy="246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VS Code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Angular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Angular material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/>
              <a:t>Json-server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l="42329" b="40051"/>
          <a:stretch/>
        </p:blipFill>
        <p:spPr>
          <a:xfrm>
            <a:off x="0" y="3538809"/>
            <a:ext cx="1889924" cy="17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632E40F-7749-5EDB-FFE6-C7A3EDA4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>
            <a:extLst>
              <a:ext uri="{FF2B5EF4-FFF2-40B4-BE49-F238E27FC236}">
                <a16:creationId xmlns:a16="http://schemas.microsoft.com/office/drawing/2014/main" id="{9353BA8D-5A47-1CEA-FCDA-FA1D0C453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94255842-B26D-6562-5F41-8A10877AFD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44962" y="1145850"/>
            <a:ext cx="675301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Summary of the Presentation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i="1" dirty="0">
              <a:solidFill>
                <a:srgbClr val="0D0D0D"/>
              </a:solidFill>
              <a:latin typeface="Montserrat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Milk In Minutes has been presented as an innovative solution to streamline the process of ordering dairy products.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Through the implementation of Angular, json-server, and intuitive design, Milk In Minutes offers a user-friendly experience for both customers and administrators.</a:t>
            </a:r>
            <a:endParaRPr lang="en-US" dirty="0">
              <a:solidFill>
                <a:srgbClr val="0D0D0D"/>
              </a:solidFill>
              <a:latin typeface="Montserrat" panose="00000500000000000000" pitchFamily="2" charset="0"/>
            </a:endParaRPr>
          </a:p>
          <a:p>
            <a:pPr marL="152400" indent="0" algn="l"/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206" name="Google Shape;206;p32">
            <a:extLst>
              <a:ext uri="{FF2B5EF4-FFF2-40B4-BE49-F238E27FC236}">
                <a16:creationId xmlns:a16="http://schemas.microsoft.com/office/drawing/2014/main" id="{0CCC70B8-6804-8D1B-D3A8-55B45FC0C7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329" b="40051"/>
          <a:stretch/>
        </p:blipFill>
        <p:spPr>
          <a:xfrm>
            <a:off x="0" y="3538809"/>
            <a:ext cx="1889924" cy="17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6C9F928A-8DE6-BB31-E379-F1947E67C04C}"/>
              </a:ext>
            </a:extLst>
          </p:cNvPr>
          <p:cNvSpPr txBox="1">
            <a:spLocks/>
          </p:cNvSpPr>
          <p:nvPr/>
        </p:nvSpPr>
        <p:spPr>
          <a:xfrm>
            <a:off x="944962" y="2604726"/>
            <a:ext cx="6753010" cy="237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Benefits of Milk In Minutes for Customers and Administrators</a:t>
            </a:r>
          </a:p>
          <a:p>
            <a:pPr marL="0" indent="0" algn="l"/>
            <a:endParaRPr lang="en-IN" sz="1400" i="1" dirty="0">
              <a:solidFill>
                <a:srgbClr val="0D0D0D"/>
              </a:solidFill>
              <a:latin typeface="Montserrat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Customers:</a:t>
            </a:r>
            <a:r>
              <a:rPr lang="en-US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 Enjoy a seamless ordering experience with a visually appealing interface showcasing a variety of dairy products. Quick search and filter options facilitate efficient selection. Confirmation prompts ensure accurate orders, while timely acknowledgments provide peace of mind.</a:t>
            </a:r>
          </a:p>
          <a:p>
            <a:pPr marL="152400" indent="0" algn="l"/>
            <a:endParaRPr lang="en-US" b="0" i="0" dirty="0">
              <a:solidFill>
                <a:srgbClr val="0D0D0D"/>
              </a:solidFill>
              <a:effectLst/>
              <a:latin typeface="Montserrat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Administrators:</a:t>
            </a:r>
            <a:r>
              <a:rPr lang="en-US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 Gain access to a dedicated view to manage incoming orders securely. The login feature ensures restricted access, enhancing data security. The tabular display of order requests simplifies tracking and processing, optimizing administrative tasks.</a:t>
            </a:r>
            <a:endParaRPr lang="en-US" dirty="0">
              <a:solidFill>
                <a:srgbClr val="0D0D0D"/>
              </a:solidFill>
              <a:latin typeface="Montserrat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152400" indent="0" algn="l"/>
            <a:endParaRPr lang="en-US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105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>
            <a:spLocks noGrp="1"/>
          </p:cNvSpPr>
          <p:nvPr>
            <p:ph type="ctrTitle"/>
          </p:nvPr>
        </p:nvSpPr>
        <p:spPr>
          <a:xfrm>
            <a:off x="2589439" y="1796876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720000" y="1152474"/>
            <a:ext cx="7704000" cy="2855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Dairy products have been a part and parcel of human life for centuries, serving as a reliable source of nutrition, sustenance, and culinary diversity.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The dairy shops have started offering options to the customers to order starting from farm fresh milk to dairy products to ice creams &amp; lassi, organic products like paneer and ghee.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In addition, taking advantage of the widely used digital platform, the dairy products outlets offer options to customers to place their orders online.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71450" indent="-171450"/>
            <a:r>
              <a:rPr lang="en-US" sz="1400" dirty="0">
                <a:solidFill>
                  <a:schemeClr val="tx1"/>
                </a:solidFill>
              </a:rPr>
              <a:t>The outlets can reach a larger audience, and the customers can enjoy the varieties of products prepared by the popular outlet, served at their doorstep.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7263">
            <a:off x="8140717" y="3248627"/>
            <a:ext cx="2251542" cy="259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Statements (Angular)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E7CF2-B131-C99A-D513-7A16DDFD5EAE}"/>
              </a:ext>
            </a:extLst>
          </p:cNvPr>
          <p:cNvSpPr txBox="1"/>
          <p:nvPr/>
        </p:nvSpPr>
        <p:spPr>
          <a:xfrm>
            <a:off x="914400" y="1265274"/>
            <a:ext cx="783619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latin typeface="Montserrat" panose="00000500000000000000" pitchFamily="2" charset="0"/>
              </a:rPr>
              <a:t>Design Landing View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The landing view of the app must display the images of various dairy products. This view must be the default view. The landing view must also allow users to search/filter these items by their preference</a:t>
            </a:r>
            <a:r>
              <a:rPr lang="en-US" sz="1300" b="0" i="0" dirty="0">
                <a:solidFill>
                  <a:srgbClr val="0D0D0D"/>
                </a:solidFill>
                <a:effectLst/>
                <a:latin typeface="Raleway" pitchFamily="2" charset="0"/>
              </a:rPr>
              <a:t>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IN" dirty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latin typeface="Montserrat" panose="00000500000000000000" pitchFamily="2" charset="0"/>
              </a:rPr>
              <a:t>Design Order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The view should display the details of the item selected</a:t>
            </a:r>
            <a:r>
              <a:rPr lang="en-IN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.</a:t>
            </a:r>
            <a:r>
              <a:rPr lang="en-US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 The details should include the item details as well as the customer details. The details should be persisted, and the customer should be acknowledged after the order is successfully placed.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IN" dirty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latin typeface="Montserrat" panose="00000500000000000000" pitchFamily="2" charset="0"/>
              </a:rPr>
              <a:t>Design Login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The user should be navigated to the login view if he attempts navigation to the dairy-products- order view. The view should request the user to enter the security code to login as Administrator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IN" dirty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Design Dairy-Products-Requests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This view will display all the dairy products order requests received in tabular format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IN" b="0" i="0" dirty="0">
              <a:solidFill>
                <a:srgbClr val="0D0D0D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5709683" y="1662781"/>
            <a:ext cx="3710763" cy="90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Landing View</a:t>
            </a:r>
            <a:endParaRPr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5960587" y="760057"/>
            <a:ext cx="11175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2F2E5-A3ED-CBE7-3E3D-1265BDEC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096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FAA15BD2-4EB4-83A6-D5FA-80AE4AFD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>
            <a:extLst>
              <a:ext uri="{FF2B5EF4-FFF2-40B4-BE49-F238E27FC236}">
                <a16:creationId xmlns:a16="http://schemas.microsoft.com/office/drawing/2014/main" id="{52B3E73C-836D-61AB-2CE9-6E3DA54216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4986" y="1662781"/>
            <a:ext cx="3710763" cy="90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Order View</a:t>
            </a:r>
            <a:endParaRPr dirty="0"/>
          </a:p>
        </p:txBody>
      </p: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F8C881DC-1365-404E-1934-ABEFB5C0F7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3359" y="802588"/>
            <a:ext cx="11175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32947-4E0B-F16A-BB23-54E5DC52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0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44F6963B-229C-07C9-8EB1-10EC1F58D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>
            <a:extLst>
              <a:ext uri="{FF2B5EF4-FFF2-40B4-BE49-F238E27FC236}">
                <a16:creationId xmlns:a16="http://schemas.microsoft.com/office/drawing/2014/main" id="{3CAD2757-599B-162F-3CEC-7278D69BF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4986" y="1662781"/>
            <a:ext cx="3710763" cy="90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Login View</a:t>
            </a:r>
            <a:endParaRPr dirty="0"/>
          </a:p>
        </p:txBody>
      </p: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EB8140D3-91F6-CE24-6601-CD3496EE40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3359" y="802588"/>
            <a:ext cx="11175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BC2DF-9A89-304A-3914-C934711ED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75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5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6EC86A51-DC18-EFC1-AB48-D67B5EB7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>
            <a:extLst>
              <a:ext uri="{FF2B5EF4-FFF2-40B4-BE49-F238E27FC236}">
                <a16:creationId xmlns:a16="http://schemas.microsoft.com/office/drawing/2014/main" id="{66827423-FB92-A8C2-560E-2B163A2D2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4986" y="1662781"/>
            <a:ext cx="3009013" cy="90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Order Request View</a:t>
            </a:r>
            <a:endParaRPr dirty="0"/>
          </a:p>
        </p:txBody>
      </p: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B511687D-538D-52CB-5707-91B331BA38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3359" y="802588"/>
            <a:ext cx="11175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20DAA-EFD5-EA6B-D4F0-B79ECA0E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1349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571143" y="226644"/>
            <a:ext cx="8051861" cy="616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Prompts(ChatGPT):Landing View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71142" y="843356"/>
            <a:ext cx="8051861" cy="384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Set up an Angular project using angular material.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components for the landing view.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Fetch data using json-server and display dairy product images and details.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Implement search/filter functionality for dairy products.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Make dairy products selectable, navigating users to the order view upon selection.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a service to fetch data from json-server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D0D0D"/>
                </a:solidFill>
                <a:latin typeface="Montserrat" panose="00000500000000000000" pitchFamily="2" charset="0"/>
              </a:rPr>
              <a:t>define paths in </a:t>
            </a:r>
            <a:r>
              <a:rPr lang="en-IN" sz="1400" b="1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app-routing.module.ts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a service to fetch the dairy product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Utilize Angular Material components for UI elements to ensure a consistent and modern design.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Implement routing using Angular Router to navigate between views.</a:t>
            </a:r>
          </a:p>
          <a:p>
            <a:pPr marL="139700" indent="0" algn="l">
              <a:lnSpc>
                <a:spcPct val="150000"/>
              </a:lnSpc>
              <a:buNone/>
            </a:pP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93" y="3767472"/>
            <a:ext cx="1903048" cy="153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4C662A18-2747-4E4E-5901-644DF774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>
            <a:extLst>
              <a:ext uri="{FF2B5EF4-FFF2-40B4-BE49-F238E27FC236}">
                <a16:creationId xmlns:a16="http://schemas.microsoft.com/office/drawing/2014/main" id="{FA0CAEF6-F003-DA17-3A53-6AC700474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143" y="226644"/>
            <a:ext cx="8051861" cy="616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Prompts(ChatGPT):Order View</a:t>
            </a:r>
            <a:endParaRPr dirty="0"/>
          </a:p>
        </p:txBody>
      </p:sp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79F959A1-E8C6-A850-C8CD-186DFE5E8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1142" y="843356"/>
            <a:ext cx="8051861" cy="384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Create components for the order view.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Display details of the selected dairy product.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Allow users to provide order details, including item and customer details.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Persist order details.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Provide acknowledgment to the customer after a successful order placement.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Montserrat" panose="00000500000000000000" pitchFamily="2" charset="0"/>
              </a:rPr>
              <a:t>Implement confirmation prompt if the user tries to leave the view without submitting the order.</a:t>
            </a: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46010AF4-4ABE-A999-64CA-BF2E8CD172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93" y="3767472"/>
            <a:ext cx="1903048" cy="153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881741"/>
      </p:ext>
    </p:extLst>
  </p:cSld>
  <p:clrMapOvr>
    <a:masterClrMapping/>
  </p:clrMapOvr>
</p:sld>
</file>

<file path=ppt/theme/theme1.xml><?xml version="1.0" encoding="utf-8"?>
<a:theme xmlns:a="http://schemas.openxmlformats.org/drawingml/2006/main" name="Calcium (Ca) Deficiency: Hypocalcemia by Slidesgo">
  <a:themeElements>
    <a:clrScheme name="Simple Light">
      <a:dk1>
        <a:srgbClr val="000000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706</Words>
  <Application>Microsoft Office PowerPoint</Application>
  <PresentationFormat>On-screen Show (16:9)</PresentationFormat>
  <Paragraphs>77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Playfair Display</vt:lpstr>
      <vt:lpstr>Raleway</vt:lpstr>
      <vt:lpstr>Montserrat</vt:lpstr>
      <vt:lpstr>Arial</vt:lpstr>
      <vt:lpstr>Söhne</vt:lpstr>
      <vt:lpstr>Calcium (Ca) Deficiency: Hypocalcemia by Slidesgo</vt:lpstr>
      <vt:lpstr>Milk In Minutes Streamlining  Dairy Product Orders</vt:lpstr>
      <vt:lpstr>Introduction</vt:lpstr>
      <vt:lpstr>Problem Statements (Angular)</vt:lpstr>
      <vt:lpstr>Landing View</vt:lpstr>
      <vt:lpstr>Order View</vt:lpstr>
      <vt:lpstr>Login View</vt:lpstr>
      <vt:lpstr>Order Request View</vt:lpstr>
      <vt:lpstr>Prompts(ChatGPT):Landing View</vt:lpstr>
      <vt:lpstr>Prompts(ChatGPT):Order View</vt:lpstr>
      <vt:lpstr>Prompts(ChatGPT):Login View</vt:lpstr>
      <vt:lpstr>Prompts(ChatGPT): Dairy-Products-Requests View</vt:lpstr>
      <vt:lpstr>Technolgies Used: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 In Minutes Streamlining  Dairy Product Orders</dc:title>
  <dc:creator>Mohammad Rayhan</dc:creator>
  <cp:lastModifiedBy>Mohammad Rayhan</cp:lastModifiedBy>
  <cp:revision>1</cp:revision>
  <dcterms:modified xsi:type="dcterms:W3CDTF">2024-02-22T07:48:43Z</dcterms:modified>
</cp:coreProperties>
</file>